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8" r:id="rId9"/>
    <p:sldId id="262" r:id="rId10"/>
    <p:sldId id="269" r:id="rId11"/>
    <p:sldId id="264" r:id="rId12"/>
    <p:sldId id="263" r:id="rId13"/>
    <p:sldId id="265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2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6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0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2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5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1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0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7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9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8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8EBC-854C-4928-8EE5-28B7BFBF96A3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423B-6BC8-4921-993A-805F24017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8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Municipal Solid Waste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Naples</a:t>
            </a:r>
          </a:p>
          <a:p>
            <a:r>
              <a:rPr lang="en-US" dirty="0" smtClean="0"/>
              <a:t>Environmental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Mountains of Water Bottles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7049"/>
            <a:ext cx="5257799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4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Down Side of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Recycling is not the complete answer to the large amount of waste that we create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materials_____ _____ </a:t>
            </a:r>
            <a:r>
              <a:rPr lang="en-US" dirty="0" smtClean="0"/>
              <a:t>be recycled</a:t>
            </a:r>
          </a:p>
          <a:p>
            <a:r>
              <a:rPr lang="en-US" dirty="0" smtClean="0"/>
              <a:t>Some recycled products have </a:t>
            </a:r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uses</a:t>
            </a:r>
          </a:p>
          <a:p>
            <a:r>
              <a:rPr lang="en-US" dirty="0" smtClean="0"/>
              <a:t>Uses </a:t>
            </a:r>
            <a:r>
              <a:rPr lang="en-US" dirty="0" smtClean="0"/>
              <a:t>________________</a:t>
            </a:r>
            <a:endParaRPr lang="en-US" dirty="0" smtClean="0"/>
          </a:p>
          <a:p>
            <a:r>
              <a:rPr lang="en-US" dirty="0" smtClean="0"/>
              <a:t>Creates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Biodegradable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something can be broken down and recycled </a:t>
            </a:r>
            <a:r>
              <a:rPr lang="en-US" dirty="0" smtClean="0"/>
              <a:t>____________</a:t>
            </a:r>
            <a:r>
              <a:rPr lang="en-US" dirty="0" smtClean="0"/>
              <a:t> </a:t>
            </a:r>
            <a:r>
              <a:rPr lang="en-US" dirty="0" smtClean="0"/>
              <a:t>it is considered biodegradable.</a:t>
            </a:r>
          </a:p>
          <a:p>
            <a:r>
              <a:rPr lang="en-US" dirty="0" smtClean="0"/>
              <a:t>__________________</a:t>
            </a:r>
            <a:r>
              <a:rPr lang="en-US" dirty="0" smtClean="0"/>
              <a:t> </a:t>
            </a:r>
            <a:r>
              <a:rPr lang="en-US" dirty="0" smtClean="0"/>
              <a:t>are biodegradable</a:t>
            </a:r>
          </a:p>
          <a:p>
            <a:pPr lvl="2"/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3810000"/>
            <a:ext cx="5334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03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Controlling solid waste includes the three R’s</a:t>
            </a:r>
          </a:p>
          <a:p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– create less waste in the first place</a:t>
            </a:r>
          </a:p>
          <a:p>
            <a:r>
              <a:rPr lang="en-US" dirty="0" smtClean="0"/>
              <a:t>__________</a:t>
            </a:r>
            <a:r>
              <a:rPr lang="en-US" dirty="0" smtClean="0"/>
              <a:t> </a:t>
            </a:r>
            <a:r>
              <a:rPr lang="en-US" dirty="0" smtClean="0"/>
              <a:t>– find another use for something</a:t>
            </a:r>
          </a:p>
          <a:p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– Reclaiming raw materials to create something new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Reduce, Reuse, Recycle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76488"/>
            <a:ext cx="5257800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process of helping the NATURAL </a:t>
            </a:r>
            <a:r>
              <a:rPr lang="en-US" dirty="0" smtClean="0"/>
              <a:t>_____________________</a:t>
            </a:r>
            <a:r>
              <a:rPr lang="en-US" dirty="0" smtClean="0"/>
              <a:t> process </a:t>
            </a:r>
            <a:r>
              <a:rPr lang="en-US" dirty="0" smtClean="0"/>
              <a:t>break down many forms of waste</a:t>
            </a:r>
          </a:p>
          <a:p>
            <a:r>
              <a:rPr lang="en-US" dirty="0" smtClean="0"/>
              <a:t>Excellent form of </a:t>
            </a:r>
            <a:r>
              <a:rPr lang="en-US" dirty="0" smtClean="0"/>
              <a:t>__________________</a:t>
            </a:r>
            <a:endParaRPr lang="en-US" dirty="0" smtClean="0"/>
          </a:p>
          <a:p>
            <a:r>
              <a:rPr lang="en-US" dirty="0" smtClean="0"/>
              <a:t>Can be done on a </a:t>
            </a:r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0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elements of composting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4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MSW?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Waste that is produced </a:t>
            </a:r>
            <a:r>
              <a:rPr lang="en-US" dirty="0" smtClean="0"/>
              <a:t>in</a:t>
            </a:r>
            <a:r>
              <a:rPr lang="en-US" dirty="0" smtClean="0"/>
              <a:t>________,________</a:t>
            </a:r>
            <a:r>
              <a:rPr lang="en-US" dirty="0" smtClean="0"/>
              <a:t> ,_________,_______________and </a:t>
            </a:r>
            <a:r>
              <a:rPr lang="en-US" dirty="0" smtClean="0"/>
              <a:t>other places in the </a:t>
            </a:r>
            <a:r>
              <a:rPr lang="en-US" dirty="0" smtClean="0"/>
              <a:t>________________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MSW is not produced by construction, agriculture or </a:t>
            </a:r>
            <a:r>
              <a:rPr lang="en-US" dirty="0" smtClean="0"/>
              <a:t>__________________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49530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5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Solid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handle our solid waste?</a:t>
            </a:r>
          </a:p>
          <a:p>
            <a:pPr lvl="1"/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it</a:t>
            </a:r>
          </a:p>
          <a:p>
            <a:pPr lvl="1"/>
            <a:r>
              <a:rPr lang="en-US" dirty="0" smtClean="0"/>
              <a:t>________</a:t>
            </a:r>
            <a:r>
              <a:rPr lang="en-US" dirty="0" smtClean="0"/>
              <a:t> </a:t>
            </a:r>
            <a:r>
              <a:rPr lang="en-US" dirty="0" smtClean="0"/>
              <a:t>it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2133601"/>
            <a:ext cx="481488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7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Burying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Sanitary Landfills</a:t>
            </a:r>
          </a:p>
          <a:p>
            <a:pPr lvl="1"/>
            <a:r>
              <a:rPr lang="en-US" dirty="0" smtClean="0"/>
              <a:t>Designed to prevent leachate from seeping out and running off into </a:t>
            </a:r>
            <a:r>
              <a:rPr lang="en-US" dirty="0" smtClean="0"/>
              <a:t>_________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__________</a:t>
            </a:r>
            <a:endParaRPr lang="en-US" dirty="0" smtClean="0"/>
          </a:p>
          <a:p>
            <a:pPr lvl="1"/>
            <a:r>
              <a:rPr lang="en-US" dirty="0" smtClean="0"/>
              <a:t>Holds waste safely</a:t>
            </a:r>
          </a:p>
          <a:p>
            <a:pPr lvl="1"/>
            <a:r>
              <a:rPr lang="en-US" dirty="0" smtClean="0"/>
              <a:t>Keeps water from getting </a:t>
            </a:r>
            <a:r>
              <a:rPr lang="en-US" dirty="0" smtClean="0"/>
              <a:t>_________________</a:t>
            </a:r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Sanitary Landfill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95400"/>
            <a:ext cx="76962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3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Burning 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Burning solid waste is called </a:t>
            </a:r>
            <a:r>
              <a:rPr lang="en-US" dirty="0" smtClean="0"/>
              <a:t>______________</a:t>
            </a:r>
            <a:endParaRPr lang="en-US" dirty="0" smtClean="0"/>
          </a:p>
          <a:p>
            <a:r>
              <a:rPr lang="en-US" dirty="0" smtClean="0"/>
              <a:t>Can be used to generate </a:t>
            </a:r>
            <a:r>
              <a:rPr lang="en-US" dirty="0" smtClean="0"/>
              <a:t>_________________</a:t>
            </a:r>
            <a:endParaRPr lang="en-US" dirty="0" smtClean="0"/>
          </a:p>
          <a:p>
            <a:r>
              <a:rPr lang="en-US" dirty="0" smtClean="0"/>
              <a:t>Release some </a:t>
            </a:r>
            <a:r>
              <a:rPr lang="en-US" dirty="0" smtClean="0"/>
              <a:t>___________</a:t>
            </a:r>
            <a:endParaRPr lang="en-US" dirty="0" smtClean="0"/>
          </a:p>
          <a:p>
            <a:r>
              <a:rPr lang="en-US" dirty="0" smtClean="0"/>
              <a:t>Some waste still </a:t>
            </a:r>
            <a:r>
              <a:rPr lang="en-US" dirty="0" smtClean="0"/>
              <a:t>_________</a:t>
            </a:r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048000"/>
            <a:ext cx="2667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Reclaiming </a:t>
            </a:r>
            <a:r>
              <a:rPr lang="en-US" dirty="0" smtClean="0"/>
              <a:t>_____</a:t>
            </a:r>
            <a:r>
              <a:rPr lang="en-US" dirty="0" smtClean="0"/>
              <a:t> </a:t>
            </a:r>
            <a:r>
              <a:rPr lang="en-US" dirty="0" smtClean="0"/>
              <a:t>materials and reusing them</a:t>
            </a:r>
          </a:p>
          <a:p>
            <a:r>
              <a:rPr lang="en-US" dirty="0" smtClean="0"/>
              <a:t>______________________</a:t>
            </a:r>
            <a:r>
              <a:rPr lang="en-US" dirty="0" smtClean="0"/>
              <a:t> </a:t>
            </a:r>
            <a:r>
              <a:rPr lang="en-US" dirty="0" smtClean="0"/>
              <a:t>resources</a:t>
            </a:r>
          </a:p>
          <a:p>
            <a:r>
              <a:rPr lang="en-US" dirty="0" smtClean="0"/>
              <a:t>Saves </a:t>
            </a:r>
            <a:r>
              <a:rPr lang="en-US" dirty="0" smtClean="0"/>
              <a:t>___________________</a:t>
            </a:r>
            <a:endParaRPr lang="en-US" dirty="0" smtClean="0"/>
          </a:p>
          <a:p>
            <a:r>
              <a:rPr lang="en-US" dirty="0" smtClean="0"/>
              <a:t>Reduces </a:t>
            </a:r>
            <a:r>
              <a:rPr lang="en-US" dirty="0" smtClean="0"/>
              <a:t>_____________________</a:t>
            </a:r>
            <a:r>
              <a:rPr lang="en-US" dirty="0" smtClean="0"/>
              <a:t> </a:t>
            </a:r>
            <a:r>
              <a:rPr lang="en-US" dirty="0" smtClean="0"/>
              <a:t>damage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49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28" y="2034223"/>
            <a:ext cx="5718544" cy="365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4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4 types of products that can be recycled</a:t>
            </a:r>
          </a:p>
          <a:p>
            <a:pPr lvl="1"/>
            <a:r>
              <a:rPr lang="en-US" dirty="0" smtClean="0"/>
              <a:t>Metals can </a:t>
            </a:r>
            <a:r>
              <a:rPr lang="en-US" dirty="0" smtClean="0"/>
              <a:t>be ________________ </a:t>
            </a:r>
            <a:r>
              <a:rPr lang="en-US" dirty="0" smtClean="0"/>
              <a:t>and reused</a:t>
            </a:r>
          </a:p>
          <a:p>
            <a:pPr lvl="1"/>
            <a:r>
              <a:rPr lang="en-US" dirty="0" smtClean="0"/>
              <a:t>Glass can be melted down to make </a:t>
            </a:r>
            <a:r>
              <a:rPr lang="en-US" dirty="0" smtClean="0"/>
              <a:t>_______</a:t>
            </a:r>
            <a:r>
              <a:rPr lang="en-US" dirty="0" smtClean="0"/>
              <a:t> </a:t>
            </a:r>
            <a:r>
              <a:rPr lang="en-US" dirty="0" smtClean="0"/>
              <a:t>glass containers</a:t>
            </a:r>
          </a:p>
          <a:p>
            <a:pPr lvl="1"/>
            <a:r>
              <a:rPr lang="en-US" dirty="0" smtClean="0"/>
              <a:t>Paper products can be recycled </a:t>
            </a:r>
            <a:r>
              <a:rPr lang="en-US" dirty="0" smtClean="0"/>
              <a:t>_______________</a:t>
            </a:r>
            <a:endParaRPr lang="en-US" dirty="0" smtClean="0"/>
          </a:p>
          <a:p>
            <a:pPr lvl="1"/>
            <a:r>
              <a:rPr lang="en-US" dirty="0" smtClean="0"/>
              <a:t>______________</a:t>
            </a:r>
            <a:r>
              <a:rPr lang="en-US" dirty="0" smtClean="0"/>
              <a:t> </a:t>
            </a:r>
            <a:r>
              <a:rPr lang="en-US" dirty="0" smtClean="0"/>
              <a:t>types of plastics can be recycled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289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Municipal Solid Waste</vt:lpstr>
      <vt:lpstr>What is MSW? </vt:lpstr>
      <vt:lpstr>Handling Solid Waste</vt:lpstr>
      <vt:lpstr>Burying Waste</vt:lpstr>
      <vt:lpstr>Sanitary Landfill</vt:lpstr>
      <vt:lpstr>Burning Waste</vt:lpstr>
      <vt:lpstr>Recycling</vt:lpstr>
      <vt:lpstr>Recycling</vt:lpstr>
      <vt:lpstr>Recycling</vt:lpstr>
      <vt:lpstr>Recycling</vt:lpstr>
      <vt:lpstr>The Down Side of Recycling</vt:lpstr>
      <vt:lpstr>Biodegradable Products</vt:lpstr>
      <vt:lpstr>The Three R’s</vt:lpstr>
      <vt:lpstr>Reduce, Reuse, Recycle</vt:lpstr>
      <vt:lpstr>Composting</vt:lpstr>
      <vt:lpstr>Composting</vt:lpstr>
    </vt:vector>
  </TitlesOfParts>
  <Company>Methacton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Solid Waste</dc:title>
  <dc:creator>Naples, Jennifer</dc:creator>
  <cp:lastModifiedBy>Naples, Jennifer</cp:lastModifiedBy>
  <cp:revision>12</cp:revision>
  <dcterms:created xsi:type="dcterms:W3CDTF">2013-01-02T20:28:12Z</dcterms:created>
  <dcterms:modified xsi:type="dcterms:W3CDTF">2014-03-11T18:55:35Z</dcterms:modified>
</cp:coreProperties>
</file>